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0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5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6A90D0-B924-4699-81D9-5D5FEB620DF9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EC010-4424-4AF6-ABE2-721CBEE480C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EF37-1886-4954-B412-FAA55E6E9135}" type="datetime1">
              <a:rPr lang="ru-RU" smtClean="0"/>
              <a:t>07.09.2015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86B3-559F-4FF4-98DC-096C7949AE8B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28EEA-8FDA-471B-AC8C-757C55EB142E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FED9-9267-4CDA-A4D5-82FF82F25344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4893E-A573-4998-B0EC-AF6A7F648F45}" type="datetime1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7462B-8F2D-4393-BEA0-997AAD132A58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00328-A18C-4917-9E9E-9649C3E89E2C}" type="datetime1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227C3-1BBF-47AA-AD0B-F179F245F331}" type="datetime1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8F00D-8C56-4FB4-9BDC-67C6742B608E}" type="datetime1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57CED-D512-49C6-9C91-40AEEB97F4BB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EC911-07B7-494F-A544-2AEABC63DC75}" type="datetime1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95AC7AC-DE5B-49DC-9170-D7C570F0D484}" type="datetime1">
              <a:rPr lang="ru-RU" smtClean="0"/>
              <a:t>07.09.2015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B1C5E8-7616-479B-99BD-CCE0D03D5EA3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428736"/>
            <a:ext cx="7772400" cy="20717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Рекомендации родителям школьников, изучающих английский язык в школе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86116" y="4786322"/>
            <a:ext cx="5459170" cy="18435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Составитель:</a:t>
            </a:r>
            <a:endParaRPr lang="ru-RU" dirty="0" smtClean="0"/>
          </a:p>
          <a:p>
            <a:r>
              <a:rPr lang="ru-RU" dirty="0" err="1" smtClean="0"/>
              <a:t>Бубликова</a:t>
            </a:r>
            <a:r>
              <a:rPr lang="ru-RU" dirty="0" smtClean="0"/>
              <a:t> З.Т</a:t>
            </a:r>
            <a:r>
              <a:rPr lang="ru-RU" dirty="0" smtClean="0"/>
              <a:t>.,</a:t>
            </a:r>
          </a:p>
          <a:p>
            <a:r>
              <a:rPr lang="ru-RU" dirty="0" smtClean="0"/>
              <a:t>у</a:t>
            </a:r>
            <a:r>
              <a:rPr lang="ru-RU" dirty="0" smtClean="0"/>
              <a:t>читель английского языка,</a:t>
            </a:r>
          </a:p>
          <a:p>
            <a:r>
              <a:rPr lang="ru-RU" dirty="0" smtClean="0"/>
              <a:t>МАОУ СОШ № 24</a:t>
            </a:r>
            <a:endParaRPr lang="ru-RU" dirty="0"/>
          </a:p>
        </p:txBody>
      </p:sp>
    </p:spTree>
  </p:cSld>
  <p:clrMapOvr>
    <a:masterClrMapping/>
  </p:clrMapOvr>
  <p:transition>
    <p:cover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Зуля\Downloads\95946195_1_644x461_easy-english-starter-book-detyam-4-7-let-zaporozh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164868">
            <a:off x="1123090" y="814864"/>
            <a:ext cx="1743075" cy="2246026"/>
          </a:xfrm>
          <a:prstGeom prst="rect">
            <a:avLst/>
          </a:prstGeom>
          <a:noFill/>
        </p:spPr>
      </p:pic>
      <p:pic>
        <p:nvPicPr>
          <p:cNvPr id="10244" name="Picture 4" descr="C:\Users\Зуля\Downloads\havKVnTtj5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34286">
            <a:off x="1706116" y="2134192"/>
            <a:ext cx="1857901" cy="2368923"/>
          </a:xfrm>
          <a:prstGeom prst="rect">
            <a:avLst/>
          </a:prstGeom>
          <a:noFill/>
        </p:spPr>
      </p:pic>
      <p:pic>
        <p:nvPicPr>
          <p:cNvPr id="10245" name="Picture 5" descr="C:\Users\Зуля\Downloads\Высокое-качество-мультфильм-сборника-рассказов-подушку-ткань-книги-дора-пункт-ткань-книги-на-английском-языке-детск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9924814">
            <a:off x="806281" y="4126173"/>
            <a:ext cx="2285996" cy="2332376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000108"/>
            <a:ext cx="5257808" cy="4389120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Выбирайте хорошую литературу.</a:t>
            </a:r>
            <a:r>
              <a:rPr lang="ru-RU" i="1" dirty="0" smtClean="0"/>
              <a:t> Учебник не обязательно должен быть скучным. В книжных магазинах продаются замечательные пособия по английскому языку для детей, они изложены в легкой развлекательной форме, отлично проиллюстрированы.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Зуля\Downloads\скачанные файл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737916">
            <a:off x="5599870" y="962794"/>
            <a:ext cx="2867025" cy="1600200"/>
          </a:xfrm>
          <a:prstGeom prst="rect">
            <a:avLst/>
          </a:prstGeom>
          <a:noFill/>
        </p:spPr>
      </p:pic>
      <p:pic>
        <p:nvPicPr>
          <p:cNvPr id="11267" name="Picture 3" descr="C:\Users\Зуля\Downloads\скачанные файлы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786474">
            <a:off x="5680204" y="3060050"/>
            <a:ext cx="2889060" cy="311704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785794"/>
            <a:ext cx="6715140" cy="478634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Правильно поощряйте.</a:t>
            </a:r>
            <a:r>
              <a:rPr lang="ru-RU" i="1" dirty="0" smtClean="0"/>
              <a:t> </a:t>
            </a:r>
            <a:r>
              <a:rPr lang="ru-RU" i="1" dirty="0" smtClean="0"/>
              <a:t>                                                    Например</a:t>
            </a:r>
            <a:r>
              <a:rPr lang="ru-RU" i="1" dirty="0" smtClean="0"/>
              <a:t>, вы купили ребенку конфеты, скажите, что по-английски это “</a:t>
            </a:r>
            <a:r>
              <a:rPr lang="ru-RU" i="1" dirty="0" err="1" smtClean="0"/>
              <a:t>candy</a:t>
            </a:r>
            <a:r>
              <a:rPr lang="ru-RU" i="1" dirty="0" smtClean="0"/>
              <a:t>”. Можно покупать ребенку в награду наклейки с любимыми героями, пусть украшает ими тетради (а заодно и обои в своей комнате :-)). </a:t>
            </a:r>
            <a:r>
              <a:rPr lang="ru-RU" i="1" dirty="0" smtClean="0"/>
              <a:t>                                              Решили </a:t>
            </a:r>
            <a:r>
              <a:rPr lang="ru-RU" i="1" dirty="0" smtClean="0"/>
              <a:t>сходить в зоопарк? Попробуйте вместе выучить названия животных на английском, пока гуляете.</a:t>
            </a:r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857232"/>
            <a:ext cx="4900618" cy="546736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Дайте ребенку почувствовать себя важным.</a:t>
            </a:r>
            <a:r>
              <a:rPr lang="ru-RU" i="1" dirty="0" smtClean="0"/>
              <a:t> Приобрели новую технику? Попросите школьника помочь вам перевести надписи на </a:t>
            </a:r>
            <a:r>
              <a:rPr lang="ru-RU" i="1" dirty="0" err="1" smtClean="0"/>
              <a:t>гаджете</a:t>
            </a:r>
            <a:r>
              <a:rPr lang="ru-RU" i="1" dirty="0" smtClean="0"/>
              <a:t>. Поехали за границу? Пусть спросит дорогу к отелю или купит что-то в магазине, используя английский язык (конечно, это должно происходить под вашим присмотром).</a:t>
            </a:r>
            <a:endParaRPr lang="ru-RU" dirty="0"/>
          </a:p>
        </p:txBody>
      </p:sp>
      <p:pic>
        <p:nvPicPr>
          <p:cNvPr id="12290" name="Picture 2" descr="C:\Users\Зуля\Downloads\tipi-di-viaggiatori-4-770x5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85860"/>
            <a:ext cx="3786214" cy="4071966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229600" cy="4929222"/>
          </a:xfrm>
        </p:spPr>
        <p:txBody>
          <a:bodyPr>
            <a:noAutofit/>
          </a:bodyPr>
          <a:lstStyle/>
          <a:p>
            <a:pPr algn="ctr"/>
            <a:r>
              <a:rPr lang="ru-RU" sz="7500" b="1" i="1" dirty="0" smtClean="0"/>
              <a:t>Каждый день   уделяйте </a:t>
            </a:r>
            <a:r>
              <a:rPr lang="ru-RU" sz="7500" b="1" i="1" dirty="0" smtClean="0"/>
              <a:t/>
            </a:r>
            <a:br>
              <a:rPr lang="ru-RU" sz="7500" b="1" i="1" dirty="0" smtClean="0"/>
            </a:br>
            <a:r>
              <a:rPr lang="ru-RU" sz="7500" b="1" i="1" dirty="0" smtClean="0"/>
              <a:t>15 </a:t>
            </a:r>
            <a:r>
              <a:rPr lang="ru-RU" sz="7500" b="1" i="1" dirty="0" smtClean="0"/>
              <a:t>минут английскому </a:t>
            </a:r>
            <a:r>
              <a:rPr lang="ru-RU" sz="7500" b="1" i="1" dirty="0" smtClean="0"/>
              <a:t>языку</a:t>
            </a:r>
            <a:endParaRPr lang="ru-RU" sz="75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2928958"/>
          </a:xfrm>
        </p:spPr>
        <p:txBody>
          <a:bodyPr/>
          <a:lstStyle/>
          <a:p>
            <a:r>
              <a:rPr lang="ru-RU" b="1" i="1" dirty="0" smtClean="0"/>
              <a:t>Учитесь вместе.</a:t>
            </a:r>
            <a:r>
              <a:rPr lang="ru-RU" i="1" dirty="0" smtClean="0"/>
              <a:t> Это совет для тех родителей, которые не учили английский в школе. Для вас использование вышеперечисленных методов пока затруднительно. Но не расстраивайтесь, выход есть всегда. Почему бы не начать учить английский вместе с ребенком? Хороший пример заразителен!</a:t>
            </a:r>
            <a:endParaRPr lang="ru-RU" dirty="0"/>
          </a:p>
        </p:txBody>
      </p:sp>
      <p:pic>
        <p:nvPicPr>
          <p:cNvPr id="13314" name="Picture 2" descr="C:\Users\Зуля\Downloads\e72f6ba3b65b15557843ed24bae3e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286124"/>
            <a:ext cx="6153150" cy="3376608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5324492"/>
          </a:xfrm>
        </p:spPr>
        <p:txBody>
          <a:bodyPr>
            <a:normAutofit fontScale="92500" lnSpcReduction="10000"/>
          </a:bodyPr>
          <a:lstStyle/>
          <a:p>
            <a:r>
              <a:rPr lang="ru-RU" b="1" i="1" u="sng" dirty="0" smtClean="0"/>
              <a:t>МОЖЕТ ЛИ РОДИТЕЛЬ ПОМОЧЬ СВОЕМУ РЕБЕНКУ В ИЗУЧЕНИИ АНГЛИЙСКОГО ЯЗЫКА?</a:t>
            </a:r>
            <a:endParaRPr lang="ru-RU" dirty="0" smtClean="0"/>
          </a:p>
          <a:p>
            <a:r>
              <a:rPr lang="ru-RU" i="1" dirty="0" smtClean="0"/>
              <a:t>  Очень часто от родителей учеников можно услышать фразу: «Я не изучал английский язык и ничем не могу помочь своему ребенку!»</a:t>
            </a:r>
            <a:endParaRPr lang="ru-RU" dirty="0" smtClean="0"/>
          </a:p>
          <a:p>
            <a:r>
              <a:rPr lang="ru-RU" i="1" dirty="0" smtClean="0"/>
              <a:t> Давайте подумаем, на самом ли деле так уж беспомощны родители? Хотелось бы сразу отметить, что речь не идет о том, чтобы именно родители обучали своих детей всем видам речевой деятельности: (</a:t>
            </a:r>
            <a:r>
              <a:rPr lang="ru-RU" i="1" dirty="0" err="1" smtClean="0"/>
              <a:t>аудированию</a:t>
            </a:r>
            <a:r>
              <a:rPr lang="ru-RU" i="1" dirty="0" smtClean="0"/>
              <a:t> и чтению, говорению и письму, а также связанными с ними тремя аспектами языка – лексике, фонетике и грамматике).</a:t>
            </a:r>
            <a:endParaRPr lang="ru-RU" dirty="0" smtClean="0"/>
          </a:p>
          <a:p>
            <a:r>
              <a:rPr lang="ru-RU" i="1" dirty="0" smtClean="0"/>
              <a:t> Однако, узнать, как обстоят дела, и посодействовать овладению иностранным языком по силам любому взрослому.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324492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Как учитель английского языка я настаиваю на ведении учащимися словарей. Учащиеся должны записывать и выучивать новые слова в процессе изучения каждой новой темы. Словарь имеет три колонки: иностранное слово, транскрипция, русский перевод. Учащимся предлагается писать диктанты с выученными словами. Родители могут интересоваться, как ведется словарь; спрашивать запоминаемые слова по-русски, так чтобы ребенок называл их по-английски (цель данного упражнения не в том, чтобы мама или папа проверяли произношение слов, а в том, чтобы ребенок тренировал свою память и запоминал лексику быстрее).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07223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 smtClean="0"/>
              <a:t>In the end, the only people who fail are those who don’t try.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i="1" dirty="0" smtClean="0"/>
              <a:t>Не ошибается тот, кто ничего не делает.</a:t>
            </a: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en-US" b="1" i="1" dirty="0" smtClean="0"/>
              <a:t>Дэвид Вискотт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418484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Замечательный педагог Мария Монтесори сказала о ребенке так: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sz="3200" i="1" dirty="0" smtClean="0"/>
              <a:t>Дети учатся жить у </a:t>
            </a:r>
            <a:r>
              <a:rPr lang="ru-RU" sz="3200" i="1" dirty="0" smtClean="0"/>
              <a:t>жизни:</a:t>
            </a:r>
            <a:r>
              <a:rPr lang="ru-RU" sz="3200" i="1" dirty="0" smtClean="0"/>
              <a:t/>
            </a:r>
            <a:br>
              <a:rPr lang="ru-RU" sz="3200" i="1" dirty="0" smtClean="0"/>
            </a:br>
            <a:r>
              <a:rPr lang="ru-RU" sz="3200" i="1" dirty="0" smtClean="0"/>
              <a:t>Если ребенка постоянно критикуют, он учится ненавидеть.</a:t>
            </a:r>
            <a:br>
              <a:rPr lang="ru-RU" sz="3200" i="1" dirty="0" smtClean="0"/>
            </a:br>
            <a:r>
              <a:rPr lang="ru-RU" sz="3200" i="1" dirty="0" smtClean="0"/>
              <a:t>Если ребенок живет во вражде, он учится агрессивности.</a:t>
            </a:r>
            <a:br>
              <a:rPr lang="ru-RU" sz="3200" i="1" dirty="0" smtClean="0"/>
            </a:br>
            <a:r>
              <a:rPr lang="ru-RU" sz="3200" i="1" dirty="0" smtClean="0"/>
              <a:t>Если ребенка высмеивают , он становится замкнутым.</a:t>
            </a:r>
            <a:br>
              <a:rPr lang="ru-RU" sz="3200" i="1" dirty="0" smtClean="0"/>
            </a:br>
            <a:r>
              <a:rPr lang="ru-RU" sz="3200" i="1" dirty="0" smtClean="0"/>
              <a:t>Если ребенок растет в упреках , он растет с чувством вины.</a:t>
            </a:r>
            <a:br>
              <a:rPr lang="ru-RU" sz="3200" i="1" dirty="0" smtClean="0"/>
            </a:br>
            <a:r>
              <a:rPr lang="ru-RU" sz="3200" i="1" dirty="0" smtClean="0"/>
              <a:t>Если ребенок растет в терпимости, он учится принимать других.</a:t>
            </a:r>
            <a:br>
              <a:rPr lang="ru-RU" sz="3200" i="1" dirty="0" smtClean="0"/>
            </a:br>
            <a:r>
              <a:rPr lang="ru-RU" sz="3200" i="1" dirty="0" smtClean="0"/>
              <a:t>Если ребенка подбадривают, он учится верить в себя.</a:t>
            </a:r>
            <a:br>
              <a:rPr lang="ru-RU" sz="3200" i="1" dirty="0" smtClean="0"/>
            </a:br>
            <a:r>
              <a:rPr lang="ru-RU" sz="3200" i="1" dirty="0" smtClean="0"/>
              <a:t>Если ребенка </a:t>
            </a:r>
            <a:r>
              <a:rPr lang="ru-RU" sz="3200" i="1" dirty="0" smtClean="0"/>
              <a:t>хвалят, </a:t>
            </a:r>
            <a:r>
              <a:rPr lang="ru-RU" sz="3200" i="1" dirty="0" smtClean="0"/>
              <a:t>он учится быть благодарным.</a:t>
            </a:r>
            <a:br>
              <a:rPr lang="ru-RU" sz="3200" i="1" dirty="0" smtClean="0"/>
            </a:br>
            <a:r>
              <a:rPr lang="ru-RU" sz="3200" i="1" dirty="0" smtClean="0"/>
              <a:t>Если ребенок растет в честности, он учится быть справедливым.</a:t>
            </a:r>
            <a:br>
              <a:rPr lang="ru-RU" sz="3200" i="1" dirty="0" smtClean="0"/>
            </a:br>
            <a:r>
              <a:rPr lang="ru-RU" sz="3200" i="1" dirty="0" smtClean="0"/>
              <a:t>Если ребенок растет в </a:t>
            </a:r>
            <a:r>
              <a:rPr lang="ru-RU" sz="3200" i="1" dirty="0" smtClean="0"/>
              <a:t>безопасности, </a:t>
            </a:r>
            <a:r>
              <a:rPr lang="ru-RU" sz="3200" i="1" dirty="0" smtClean="0"/>
              <a:t>он учится верить в людей.</a:t>
            </a:r>
            <a:br>
              <a:rPr lang="ru-RU" sz="3200" i="1" dirty="0" smtClean="0"/>
            </a:br>
            <a:r>
              <a:rPr lang="ru-RU" sz="3200" i="1" dirty="0" smtClean="0"/>
              <a:t>Если ребенка поддерживают, он учится ценить себя.</a:t>
            </a:r>
            <a:br>
              <a:rPr lang="ru-RU" sz="3200" i="1" dirty="0" smtClean="0"/>
            </a:br>
            <a:r>
              <a:rPr lang="ru-RU" sz="3200" i="1" dirty="0" smtClean="0"/>
              <a:t>Если ребенок живет в понимании и дружелюбии, он учится находить любовь в этом мире.</a:t>
            </a:r>
            <a:br>
              <a:rPr lang="ru-RU" sz="3200" i="1" dirty="0" smtClean="0"/>
            </a:br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357158" y="642918"/>
            <a:ext cx="2928958" cy="571504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 </a:t>
            </a:r>
            <a:r>
              <a:rPr lang="ru-RU" b="1" i="1" dirty="0" smtClean="0"/>
              <a:t>Рекомендации</a:t>
            </a:r>
          </a:p>
          <a:p>
            <a:pPr>
              <a:buNone/>
            </a:pPr>
            <a:r>
              <a:rPr lang="ru-RU" b="1" i="1" dirty="0" smtClean="0"/>
              <a:t> для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родителей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детей,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изучающих 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иностранный</a:t>
            </a:r>
          </a:p>
          <a:p>
            <a:pPr>
              <a:buNone/>
            </a:pP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 язык</a:t>
            </a:r>
          </a:p>
          <a:p>
            <a:endParaRPr lang="ru-RU" dirty="0"/>
          </a:p>
        </p:txBody>
      </p:sp>
      <p:pic>
        <p:nvPicPr>
          <p:cNvPr id="3074" name="Picture 2" descr="C:\Users\Зуля\Downloads\Englis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714356"/>
            <a:ext cx="5214966" cy="421484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Зуля\Downloads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357430"/>
            <a:ext cx="4357718" cy="3714776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43438" y="1142984"/>
            <a:ext cx="4043362" cy="2786082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Интересуйтесь </a:t>
            </a:r>
            <a:r>
              <a:rPr lang="ru-RU" i="1" dirty="0" smtClean="0"/>
              <a:t>тем, что нового узнал ваш ребёнок на уроке английского — это необходимо для поддержания интереса к изучению языка.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2471726" cy="5967434"/>
          </a:xfrm>
        </p:spPr>
        <p:txBody>
          <a:bodyPr/>
          <a:lstStyle/>
          <a:p>
            <a:r>
              <a:rPr lang="ru-RU" b="1" i="1" dirty="0" smtClean="0"/>
              <a:t>Помогайте</a:t>
            </a:r>
            <a:r>
              <a:rPr lang="ru-RU" i="1" dirty="0" smtClean="0"/>
              <a:t> детям готовиться к уроку: подбирайте вместе с ними картинки, наклеивайте фотографии, рисуйте на заданную тему.</a:t>
            </a:r>
            <a:endParaRPr lang="ru-RU" dirty="0"/>
          </a:p>
        </p:txBody>
      </p:sp>
      <p:pic>
        <p:nvPicPr>
          <p:cNvPr id="4098" name="Picture 2" descr="C:\Users\Зуля\Downloads\25691589244423695704878497_2,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428604"/>
            <a:ext cx="5810244" cy="4000529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Зуля\Downloads\delaem-uroki-s-giperaktivnyimi-detmi-460x3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4786346" cy="3357586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72066" y="357166"/>
            <a:ext cx="3857652" cy="650083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Разделяйте </a:t>
            </a:r>
            <a:r>
              <a:rPr lang="ru-RU" i="1" dirty="0" smtClean="0"/>
              <a:t> 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  </a:t>
            </a:r>
            <a:r>
              <a:rPr lang="ru-RU" i="1" dirty="0" smtClean="0"/>
              <a:t>домашнее </a:t>
            </a:r>
            <a:r>
              <a:rPr lang="ru-RU" i="1" dirty="0" smtClean="0"/>
              <a:t>задание на несколько «порций» и распределяйте их по дням; единоразовое выполнение домашнего задания неэффективно (например, один день – выучить новые слова из словаря; второй день – прописать буквы алфавита в рабочей тетради; третий день – выучить буквы </a:t>
            </a:r>
            <a:r>
              <a:rPr lang="ru-RU" i="1" dirty="0" smtClean="0"/>
              <a:t>алфавита и </a:t>
            </a:r>
            <a:r>
              <a:rPr lang="ru-RU" i="1" dirty="0" smtClean="0"/>
              <a:t>т.д.);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00702"/>
            <a:ext cx="8229600" cy="823898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Делайте </a:t>
            </a:r>
            <a:r>
              <a:rPr lang="ru-RU" i="1" dirty="0" smtClean="0"/>
              <a:t>карточки  с картинками и подписями к </a:t>
            </a:r>
            <a:r>
              <a:rPr lang="ru-RU" i="1" dirty="0" smtClean="0"/>
              <a:t>ним, чтобы </a:t>
            </a:r>
            <a:r>
              <a:rPr lang="ru-RU" i="1" dirty="0" smtClean="0"/>
              <a:t>легче запоминать слова</a:t>
            </a:r>
            <a:endParaRPr lang="ru-RU" dirty="0"/>
          </a:p>
        </p:txBody>
      </p:sp>
      <p:pic>
        <p:nvPicPr>
          <p:cNvPr id="6146" name="Picture 2" descr="C:\Users\Зуля\Downloads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715304" cy="5000660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571479"/>
            <a:ext cx="4014758" cy="2928959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Контролируйте </a:t>
            </a:r>
            <a:r>
              <a:rPr lang="ru-RU" b="1" i="1" dirty="0" smtClean="0"/>
              <a:t>          </a:t>
            </a:r>
            <a:r>
              <a:rPr lang="ru-RU" i="1" dirty="0" smtClean="0"/>
              <a:t>и</a:t>
            </a:r>
            <a:r>
              <a:rPr lang="ru-RU" i="1" dirty="0" smtClean="0"/>
              <a:t> помогайте при выполнении письменных и устных домашних заданий;</a:t>
            </a:r>
            <a:endParaRPr lang="ru-RU" dirty="0" smtClean="0"/>
          </a:p>
          <a:p>
            <a:r>
              <a:rPr lang="ru-RU" b="1" i="1" dirty="0" smtClean="0"/>
              <a:t>Следите</a:t>
            </a:r>
            <a:r>
              <a:rPr lang="ru-RU" i="1" dirty="0" smtClean="0"/>
              <a:t> за состоянием тетрадей, словарей и  учебников;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7170" name="Picture 2" descr="C:\Users\Зуля\Downloads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449851">
            <a:off x="5906439" y="4132246"/>
            <a:ext cx="1914525" cy="2390775"/>
          </a:xfrm>
          <a:prstGeom prst="rect">
            <a:avLst/>
          </a:prstGeom>
          <a:noFill/>
        </p:spPr>
      </p:pic>
      <p:pic>
        <p:nvPicPr>
          <p:cNvPr id="7171" name="Picture 3" descr="C:\Users\Зуля\Downloads\Помощь-школьнику-с-уроками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547466">
            <a:off x="392411" y="1530689"/>
            <a:ext cx="4503659" cy="32987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Зуля\Downloads\itIwICH2If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4090982" cy="3286148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86322"/>
            <a:ext cx="8229600" cy="1538278"/>
          </a:xfrm>
        </p:spPr>
        <p:txBody>
          <a:bodyPr/>
          <a:lstStyle/>
          <a:p>
            <a:r>
              <a:rPr lang="ru-RU" b="1" i="1" dirty="0" smtClean="0"/>
              <a:t>Узнавайте</a:t>
            </a:r>
            <a:r>
              <a:rPr lang="ru-RU" i="1" dirty="0" smtClean="0"/>
              <a:t> домашнее задание по английскому языку в случае вынужденных пропусков занятий, </a:t>
            </a:r>
            <a:r>
              <a:rPr lang="ru-RU" i="1" dirty="0" smtClean="0"/>
              <a:t>например, </a:t>
            </a:r>
            <a:r>
              <a:rPr lang="ru-RU" i="1" dirty="0" smtClean="0"/>
              <a:t>по болезни.</a:t>
            </a:r>
            <a:endParaRPr lang="ru-RU" dirty="0"/>
          </a:p>
        </p:txBody>
      </p:sp>
      <p:pic>
        <p:nvPicPr>
          <p:cNvPr id="8195" name="Picture 3" descr="C:\Users\Зуля\Downloads\l--trebuetsya_menedzher_po_reklame_picN1077688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071678"/>
            <a:ext cx="3619498" cy="2600325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357454"/>
          </a:xfrm>
        </p:spPr>
        <p:txBody>
          <a:bodyPr>
            <a:normAutofit lnSpcReduction="10000"/>
          </a:bodyPr>
          <a:lstStyle/>
          <a:p>
            <a:r>
              <a:rPr lang="ru-RU" b="1" i="1" dirty="0" smtClean="0"/>
              <a:t>Проявляйте интерес к обучению.</a:t>
            </a:r>
            <a:r>
              <a:rPr lang="ru-RU" i="1" dirty="0" smtClean="0"/>
              <a:t> Обязательно интересуйтесь, что ребенок сегодня выучил, что у него получается, что вызывает затруднения. Ему нужно понимать, что вам не все равно, учится он или нет. Детям важно показывать значимость их работы, избегайте равнодушия.</a:t>
            </a:r>
            <a:endParaRPr lang="ru-RU" dirty="0"/>
          </a:p>
        </p:txBody>
      </p:sp>
      <p:pic>
        <p:nvPicPr>
          <p:cNvPr id="9218" name="Picture 2" descr="C:\Users\Зуля\Downloads\Hram mikhaila arhangela (1_1)-o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4612" y="3071810"/>
            <a:ext cx="5715040" cy="3228972"/>
          </a:xfrm>
          <a:prstGeom prst="rect">
            <a:avLst/>
          </a:prstGeom>
          <a:noFill/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1C5E8-7616-479B-99BD-CCE0D03D5EA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Бубликова З.Т., учитель английского языка МАОУ СОШ № 24</a:t>
            </a:r>
            <a:endParaRPr lang="ru-RU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91</TotalTime>
  <Words>375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Рекомендации родителям школьников, изучающих английский язык в школе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Каждый день   уделяйте  15 минут английскому языку</vt:lpstr>
      <vt:lpstr>Слайд 14</vt:lpstr>
      <vt:lpstr>Слайд 15</vt:lpstr>
      <vt:lpstr>Слайд 16</vt:lpstr>
      <vt:lpstr>In the end, the only people who fail are those who don’t try.  Не ошибается тот, кто ничего не делает.  Дэвид Вискотт  </vt:lpstr>
      <vt:lpstr>Замечательный педагог Мария Монтесори сказала о ребенке так: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Рекомендации родителям детей, изучающих английский язык в школе</dc:title>
  <dc:creator>Зуля</dc:creator>
  <cp:lastModifiedBy>Любовь Александровна</cp:lastModifiedBy>
  <cp:revision>29</cp:revision>
  <dcterms:created xsi:type="dcterms:W3CDTF">2015-09-05T15:33:22Z</dcterms:created>
  <dcterms:modified xsi:type="dcterms:W3CDTF">2015-09-07T08:09:48Z</dcterms:modified>
</cp:coreProperties>
</file>